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219FED-5ED3-4660-BDFF-8045AED80522}" v="4" dt="2023-07-07T16:18:59.3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43" autoAdjust="0"/>
    <p:restoredTop sz="94660"/>
  </p:normalViewPr>
  <p:slideViewPr>
    <p:cSldViewPr snapToGrid="0">
      <p:cViewPr varScale="1">
        <p:scale>
          <a:sx n="97" d="100"/>
          <a:sy n="97" d="100"/>
        </p:scale>
        <p:origin x="1214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3F219FED-5ED3-4660-BDFF-8045AED80522}"/>
    <pc:docChg chg="custSel modSld">
      <pc:chgData name="Charles Robbins" userId="2a2c6b74727e6a50" providerId="LiveId" clId="{3F219FED-5ED3-4660-BDFF-8045AED80522}" dt="2023-07-12T15:10:33.658" v="351" actId="20577"/>
      <pc:docMkLst>
        <pc:docMk/>
      </pc:docMkLst>
      <pc:sldChg chg="addSp delSp modSp mod">
        <pc:chgData name="Charles Robbins" userId="2a2c6b74727e6a50" providerId="LiveId" clId="{3F219FED-5ED3-4660-BDFF-8045AED80522}" dt="2023-07-12T15:10:33.658" v="351" actId="20577"/>
        <pc:sldMkLst>
          <pc:docMk/>
          <pc:sldMk cId="3443769029" sldId="256"/>
        </pc:sldMkLst>
        <pc:spChg chg="del">
          <ac:chgData name="Charles Robbins" userId="2a2c6b74727e6a50" providerId="LiveId" clId="{3F219FED-5ED3-4660-BDFF-8045AED80522}" dt="2023-07-07T16:20:51.902" v="330" actId="478"/>
          <ac:spMkLst>
            <pc:docMk/>
            <pc:sldMk cId="3443769029" sldId="256"/>
            <ac:spMk id="3" creationId="{3B7300CC-9907-98BF-E10D-A50D0581B846}"/>
          </ac:spMkLst>
        </pc:spChg>
        <pc:spChg chg="add mod">
          <ac:chgData name="Charles Robbins" userId="2a2c6b74727e6a50" providerId="LiveId" clId="{3F219FED-5ED3-4660-BDFF-8045AED80522}" dt="2023-07-12T15:10:33.658" v="351" actId="20577"/>
          <ac:spMkLst>
            <pc:docMk/>
            <pc:sldMk cId="3443769029" sldId="256"/>
            <ac:spMk id="14" creationId="{A6131285-5B0B-6179-4E79-CE677422EB53}"/>
          </ac:spMkLst>
        </pc:spChg>
        <pc:spChg chg="mod">
          <ac:chgData name="Charles Robbins" userId="2a2c6b74727e6a50" providerId="LiveId" clId="{3F219FED-5ED3-4660-BDFF-8045AED80522}" dt="2023-07-12T15:10:22.944" v="339" actId="20577"/>
          <ac:spMkLst>
            <pc:docMk/>
            <pc:sldMk cId="3443769029" sldId="256"/>
            <ac:spMk id="15" creationId="{32EA33B0-A235-7255-123F-A3278DB1A0B5}"/>
          </ac:spMkLst>
        </pc:spChg>
        <pc:spChg chg="del">
          <ac:chgData name="Charles Robbins" userId="2a2c6b74727e6a50" providerId="LiveId" clId="{3F219FED-5ED3-4660-BDFF-8045AED80522}" dt="2023-07-07T16:20:51.902" v="330" actId="478"/>
          <ac:spMkLst>
            <pc:docMk/>
            <pc:sldMk cId="3443769029" sldId="256"/>
            <ac:spMk id="16" creationId="{E5B6B9DF-A576-6495-5528-2E2707463147}"/>
          </ac:spMkLst>
        </pc:spChg>
        <pc:spChg chg="add mod">
          <ac:chgData name="Charles Robbins" userId="2a2c6b74727e6a50" providerId="LiveId" clId="{3F219FED-5ED3-4660-BDFF-8045AED80522}" dt="2023-07-12T15:10:28.770" v="345" actId="20577"/>
          <ac:spMkLst>
            <pc:docMk/>
            <pc:sldMk cId="3443769029" sldId="256"/>
            <ac:spMk id="24" creationId="{6D325355-9BAF-453B-2F9C-B0CD03BACED8}"/>
          </ac:spMkLst>
        </pc:spChg>
        <pc:spChg chg="del">
          <ac:chgData name="Charles Robbins" userId="2a2c6b74727e6a50" providerId="LiveId" clId="{3F219FED-5ED3-4660-BDFF-8045AED80522}" dt="2023-07-07T16:20:51.902" v="330" actId="478"/>
          <ac:spMkLst>
            <pc:docMk/>
            <pc:sldMk cId="3443769029" sldId="256"/>
            <ac:spMk id="27" creationId="{A27882A5-DEB5-5E53-523A-6C9E8EE4BE70}"/>
          </ac:spMkLst>
        </pc:spChg>
        <pc:spChg chg="del">
          <ac:chgData name="Charles Robbins" userId="2a2c6b74727e6a50" providerId="LiveId" clId="{3F219FED-5ED3-4660-BDFF-8045AED80522}" dt="2023-07-07T16:20:51.902" v="330" actId="478"/>
          <ac:spMkLst>
            <pc:docMk/>
            <pc:sldMk cId="3443769029" sldId="256"/>
            <ac:spMk id="31" creationId="{66F7D88E-C9DE-95DD-8F18-4E03A4A396B4}"/>
          </ac:spMkLst>
        </pc:spChg>
        <pc:spChg chg="del">
          <ac:chgData name="Charles Robbins" userId="2a2c6b74727e6a50" providerId="LiveId" clId="{3F219FED-5ED3-4660-BDFF-8045AED80522}" dt="2023-07-07T16:20:51.902" v="330" actId="478"/>
          <ac:spMkLst>
            <pc:docMk/>
            <pc:sldMk cId="3443769029" sldId="256"/>
            <ac:spMk id="41" creationId="{CC945EAE-3610-7726-D304-EA8A8D38103D}"/>
          </ac:spMkLst>
        </pc:spChg>
        <pc:spChg chg="mod">
          <ac:chgData name="Charles Robbins" userId="2a2c6b74727e6a50" providerId="LiveId" clId="{3F219FED-5ED3-4660-BDFF-8045AED80522}" dt="2023-07-07T16:13:02.150" v="129" actId="20577"/>
          <ac:spMkLst>
            <pc:docMk/>
            <pc:sldMk cId="3443769029" sldId="256"/>
            <ac:spMk id="51" creationId="{BA474918-55A6-BE7D-74E4-7DF2E48DFD3B}"/>
          </ac:spMkLst>
        </pc:spChg>
        <pc:spChg chg="del mod">
          <ac:chgData name="Charles Robbins" userId="2a2c6b74727e6a50" providerId="LiveId" clId="{3F219FED-5ED3-4660-BDFF-8045AED80522}" dt="2023-07-07T16:18:41.503" v="270" actId="478"/>
          <ac:spMkLst>
            <pc:docMk/>
            <pc:sldMk cId="3443769029" sldId="256"/>
            <ac:spMk id="202" creationId="{82FAA109-702B-1B2D-11AF-B9DC2C175C2D}"/>
          </ac:spMkLst>
        </pc:spChg>
        <pc:spChg chg="mod">
          <ac:chgData name="Charles Robbins" userId="2a2c6b74727e6a50" providerId="LiveId" clId="{3F219FED-5ED3-4660-BDFF-8045AED80522}" dt="2023-07-07T16:17:48.074" v="261" actId="255"/>
          <ac:spMkLst>
            <pc:docMk/>
            <pc:sldMk cId="3443769029" sldId="256"/>
            <ac:spMk id="203" creationId="{396E4021-4309-7F88-766B-ACB21F149487}"/>
          </ac:spMkLst>
        </pc:spChg>
        <pc:spChg chg="del">
          <ac:chgData name="Charles Robbins" userId="2a2c6b74727e6a50" providerId="LiveId" clId="{3F219FED-5ED3-4660-BDFF-8045AED80522}" dt="2023-07-07T16:20:51.902" v="330" actId="478"/>
          <ac:spMkLst>
            <pc:docMk/>
            <pc:sldMk cId="3443769029" sldId="256"/>
            <ac:spMk id="207" creationId="{0B975C6B-A411-98DC-24A7-7535FD435C2E}"/>
          </ac:spMkLst>
        </pc:spChg>
        <pc:spChg chg="mod">
          <ac:chgData name="Charles Robbins" userId="2a2c6b74727e6a50" providerId="LiveId" clId="{3F219FED-5ED3-4660-BDFF-8045AED80522}" dt="2023-07-07T16:11:26.173" v="43" actId="14100"/>
          <ac:spMkLst>
            <pc:docMk/>
            <pc:sldMk cId="3443769029" sldId="256"/>
            <ac:spMk id="260" creationId="{9CBF2940-EA1D-22DC-278E-CF2F091D8D29}"/>
          </ac:spMkLst>
        </pc:spChg>
        <pc:spChg chg="mod">
          <ac:chgData name="Charles Robbins" userId="2a2c6b74727e6a50" providerId="LiveId" clId="{3F219FED-5ED3-4660-BDFF-8045AED80522}" dt="2023-07-07T16:21:07.324" v="333" actId="20577"/>
          <ac:spMkLst>
            <pc:docMk/>
            <pc:sldMk cId="3443769029" sldId="256"/>
            <ac:spMk id="263" creationId="{C56ADF42-39CE-3FA2-0B1C-7F0A7C1D2C16}"/>
          </ac:spMkLst>
        </pc:spChg>
        <pc:cxnChg chg="del">
          <ac:chgData name="Charles Robbins" userId="2a2c6b74727e6a50" providerId="LiveId" clId="{3F219FED-5ED3-4660-BDFF-8045AED80522}" dt="2023-07-07T16:20:51.902" v="330" actId="478"/>
          <ac:cxnSpMkLst>
            <pc:docMk/>
            <pc:sldMk cId="3443769029" sldId="256"/>
            <ac:cxnSpMk id="2" creationId="{405C53F9-1D83-25DF-D981-DAF5A5684324}"/>
          </ac:cxnSpMkLst>
        </pc:cxnChg>
        <pc:cxnChg chg="add mod">
          <ac:chgData name="Charles Robbins" userId="2a2c6b74727e6a50" providerId="LiveId" clId="{3F219FED-5ED3-4660-BDFF-8045AED80522}" dt="2023-07-07T16:14:54.451" v="188" actId="14100"/>
          <ac:cxnSpMkLst>
            <pc:docMk/>
            <pc:sldMk cId="3443769029" sldId="256"/>
            <ac:cxnSpMk id="9" creationId="{7924D49E-5BEB-9B92-2B4B-CAA0344D1398}"/>
          </ac:cxnSpMkLst>
        </pc:cxnChg>
        <pc:cxnChg chg="add mod">
          <ac:chgData name="Charles Robbins" userId="2a2c6b74727e6a50" providerId="LiveId" clId="{3F219FED-5ED3-4660-BDFF-8045AED80522}" dt="2023-07-07T16:18:37.147" v="269" actId="14100"/>
          <ac:cxnSpMkLst>
            <pc:docMk/>
            <pc:sldMk cId="3443769029" sldId="256"/>
            <ac:cxnSpMk id="17" creationId="{2280EDD6-F757-94A8-A531-768203CE074C}"/>
          </ac:cxnSpMkLst>
        </pc:cxnChg>
        <pc:cxnChg chg="add mod">
          <ac:chgData name="Charles Robbins" userId="2a2c6b74727e6a50" providerId="LiveId" clId="{3F219FED-5ED3-4660-BDFF-8045AED80522}" dt="2023-07-07T16:20:34.130" v="329" actId="692"/>
          <ac:cxnSpMkLst>
            <pc:docMk/>
            <pc:sldMk cId="3443769029" sldId="256"/>
            <ac:cxnSpMk id="21" creationId="{1F861735-A063-79FD-A4C3-B740C7033101}"/>
          </ac:cxnSpMkLst>
        </pc:cxnChg>
        <pc:cxnChg chg="add mod">
          <ac:chgData name="Charles Robbins" userId="2a2c6b74727e6a50" providerId="LiveId" clId="{3F219FED-5ED3-4660-BDFF-8045AED80522}" dt="2023-07-07T16:20:07.581" v="328" actId="14100"/>
          <ac:cxnSpMkLst>
            <pc:docMk/>
            <pc:sldMk cId="3443769029" sldId="256"/>
            <ac:cxnSpMk id="25" creationId="{004D37ED-183F-4AA2-3AB9-BA0B2F7E5220}"/>
          </ac:cxnSpMkLst>
        </pc:cxnChg>
        <pc:cxnChg chg="del">
          <ac:chgData name="Charles Robbins" userId="2a2c6b74727e6a50" providerId="LiveId" clId="{3F219FED-5ED3-4660-BDFF-8045AED80522}" dt="2023-07-07T16:20:51.902" v="330" actId="478"/>
          <ac:cxnSpMkLst>
            <pc:docMk/>
            <pc:sldMk cId="3443769029" sldId="256"/>
            <ac:cxnSpMk id="30" creationId="{26FED7F8-455A-5DEF-5330-C57979C4A65A}"/>
          </ac:cxnSpMkLst>
        </pc:cxnChg>
        <pc:cxnChg chg="del">
          <ac:chgData name="Charles Robbins" userId="2a2c6b74727e6a50" providerId="LiveId" clId="{3F219FED-5ED3-4660-BDFF-8045AED80522}" dt="2023-07-07T16:20:51.902" v="330" actId="478"/>
          <ac:cxnSpMkLst>
            <pc:docMk/>
            <pc:sldMk cId="3443769029" sldId="256"/>
            <ac:cxnSpMk id="32" creationId="{373725B9-AD3C-A994-1413-BB09E855BC44}"/>
          </ac:cxnSpMkLst>
        </pc:cxnChg>
        <pc:cxnChg chg="del mod">
          <ac:chgData name="Charles Robbins" userId="2a2c6b74727e6a50" providerId="LiveId" clId="{3F219FED-5ED3-4660-BDFF-8045AED80522}" dt="2023-07-07T16:20:51.902" v="330" actId="478"/>
          <ac:cxnSpMkLst>
            <pc:docMk/>
            <pc:sldMk cId="3443769029" sldId="256"/>
            <ac:cxnSpMk id="42" creationId="{525A4345-4386-0654-5611-DF60A442557D}"/>
          </ac:cxnSpMkLst>
        </pc:cxnChg>
        <pc:cxnChg chg="del mod">
          <ac:chgData name="Charles Robbins" userId="2a2c6b74727e6a50" providerId="LiveId" clId="{3F219FED-5ED3-4660-BDFF-8045AED80522}" dt="2023-07-07T16:10:53.481" v="1" actId="478"/>
          <ac:cxnSpMkLst>
            <pc:docMk/>
            <pc:sldMk cId="3443769029" sldId="256"/>
            <ac:cxnSpMk id="52" creationId="{BEBF6E19-214B-9CE0-7887-D6ED379BBA3D}"/>
          </ac:cxnSpMkLst>
        </pc:cxnChg>
        <pc:cxnChg chg="del">
          <ac:chgData name="Charles Robbins" userId="2a2c6b74727e6a50" providerId="LiveId" clId="{3F219FED-5ED3-4660-BDFF-8045AED80522}" dt="2023-07-07T16:11:33.442" v="44" actId="478"/>
          <ac:cxnSpMkLst>
            <pc:docMk/>
            <pc:sldMk cId="3443769029" sldId="256"/>
            <ac:cxnSpMk id="56" creationId="{061B4624-0582-5B55-301B-07863902F5CF}"/>
          </ac:cxnSpMkLst>
        </pc:cxnChg>
        <pc:cxnChg chg="del">
          <ac:chgData name="Charles Robbins" userId="2a2c6b74727e6a50" providerId="LiveId" clId="{3F219FED-5ED3-4660-BDFF-8045AED80522}" dt="2023-07-07T16:20:51.902" v="330" actId="478"/>
          <ac:cxnSpMkLst>
            <pc:docMk/>
            <pc:sldMk cId="3443769029" sldId="256"/>
            <ac:cxnSpMk id="60" creationId="{5779E4DB-B72F-AD54-606F-3C82E20C4A9F}"/>
          </ac:cxnSpMkLst>
        </pc:cxnChg>
        <pc:cxnChg chg="del mod">
          <ac:chgData name="Charles Robbins" userId="2a2c6b74727e6a50" providerId="LiveId" clId="{3F219FED-5ED3-4660-BDFF-8045AED80522}" dt="2023-07-07T16:11:52.042" v="47" actId="478"/>
          <ac:cxnSpMkLst>
            <pc:docMk/>
            <pc:sldMk cId="3443769029" sldId="256"/>
            <ac:cxnSpMk id="204" creationId="{1570EE8B-AB7E-B818-B8B2-341073CAEAE4}"/>
          </ac:cxnSpMkLst>
        </pc:cxnChg>
        <pc:cxnChg chg="del mod">
          <ac:chgData name="Charles Robbins" userId="2a2c6b74727e6a50" providerId="LiveId" clId="{3F219FED-5ED3-4660-BDFF-8045AED80522}" dt="2023-07-07T16:15:30.817" v="217" actId="478"/>
          <ac:cxnSpMkLst>
            <pc:docMk/>
            <pc:sldMk cId="3443769029" sldId="256"/>
            <ac:cxnSpMk id="208" creationId="{774085D8-FB06-372D-F2A1-E376F076B18C}"/>
          </ac:cxnSpMkLst>
        </pc:cxnChg>
        <pc:cxnChg chg="mod">
          <ac:chgData name="Charles Robbins" userId="2a2c6b74727e6a50" providerId="LiveId" clId="{3F219FED-5ED3-4660-BDFF-8045AED80522}" dt="2023-07-07T16:13:34.108" v="134" actId="1076"/>
          <ac:cxnSpMkLst>
            <pc:docMk/>
            <pc:sldMk cId="3443769029" sldId="256"/>
            <ac:cxnSpMk id="213" creationId="{CCFFAA3F-31A0-5ADE-C9FF-16ED0B5BAB17}"/>
          </ac:cxnSpMkLst>
        </pc:cxnChg>
        <pc:cxnChg chg="del">
          <ac:chgData name="Charles Robbins" userId="2a2c6b74727e6a50" providerId="LiveId" clId="{3F219FED-5ED3-4660-BDFF-8045AED80522}" dt="2023-07-07T16:20:51.902" v="330" actId="478"/>
          <ac:cxnSpMkLst>
            <pc:docMk/>
            <pc:sldMk cId="3443769029" sldId="256"/>
            <ac:cxnSpMk id="243" creationId="{C8F243CA-531A-B038-4AC5-DE7FB25902AE}"/>
          </ac:cxnSpMkLst>
        </pc:cxnChg>
        <pc:cxnChg chg="del">
          <ac:chgData name="Charles Robbins" userId="2a2c6b74727e6a50" providerId="LiveId" clId="{3F219FED-5ED3-4660-BDFF-8045AED80522}" dt="2023-07-07T16:20:51.902" v="330" actId="478"/>
          <ac:cxnSpMkLst>
            <pc:docMk/>
            <pc:sldMk cId="3443769029" sldId="256"/>
            <ac:cxnSpMk id="244" creationId="{B850F91B-CAEF-59C0-C461-229302A7C2B4}"/>
          </ac:cxnSpMkLst>
        </pc:cxnChg>
        <pc:cxnChg chg="del">
          <ac:chgData name="Charles Robbins" userId="2a2c6b74727e6a50" providerId="LiveId" clId="{3F219FED-5ED3-4660-BDFF-8045AED80522}" dt="2023-07-07T16:20:51.902" v="330" actId="478"/>
          <ac:cxnSpMkLst>
            <pc:docMk/>
            <pc:sldMk cId="3443769029" sldId="256"/>
            <ac:cxnSpMk id="246" creationId="{478F3DEE-1FC2-4675-281C-4C4366482B29}"/>
          </ac:cxnSpMkLst>
        </pc:cxnChg>
        <pc:cxnChg chg="del">
          <ac:chgData name="Charles Robbins" userId="2a2c6b74727e6a50" providerId="LiveId" clId="{3F219FED-5ED3-4660-BDFF-8045AED80522}" dt="2023-07-07T16:20:51.902" v="330" actId="478"/>
          <ac:cxnSpMkLst>
            <pc:docMk/>
            <pc:sldMk cId="3443769029" sldId="256"/>
            <ac:cxnSpMk id="250" creationId="{CBF7AB38-CEAF-DE25-0A34-A9F887E8992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2358743" y="75666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Gmail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CCFFAA3F-31A0-5ADE-C9FF-16ED0B5BAB17}"/>
              </a:ext>
            </a:extLst>
          </p:cNvPr>
          <p:cNvCxnSpPr>
            <a:cxnSpLocks/>
            <a:stCxn id="51" idx="3"/>
            <a:endCxn id="203" idx="2"/>
          </p:cNvCxnSpPr>
          <p:nvPr/>
        </p:nvCxnSpPr>
        <p:spPr>
          <a:xfrm flipV="1">
            <a:off x="1966941" y="1378605"/>
            <a:ext cx="391802" cy="109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40" y="82509"/>
            <a:ext cx="355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Email Communication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7-7-2023</a:t>
            </a:r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32EA33B0-A235-7255-123F-A3278DB1A0B5}"/>
              </a:ext>
            </a:extLst>
          </p:cNvPr>
          <p:cNvSpPr/>
          <p:nvPr/>
        </p:nvSpPr>
        <p:spPr>
          <a:xfrm>
            <a:off x="4029228" y="818631"/>
            <a:ext cx="1003913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Gmail Server @domain.org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Infinite Storage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A474918-55A6-BE7D-74E4-7DF2E48DFD3B}"/>
              </a:ext>
            </a:extLst>
          </p:cNvPr>
          <p:cNvSpPr/>
          <p:nvPr/>
        </p:nvSpPr>
        <p:spPr>
          <a:xfrm>
            <a:off x="529949" y="1007830"/>
            <a:ext cx="1436992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School Staff and Student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24D49E-5BEB-9B92-2B4B-CAA0344D1398}"/>
              </a:ext>
            </a:extLst>
          </p:cNvPr>
          <p:cNvCxnSpPr>
            <a:cxnSpLocks/>
            <a:stCxn id="203" idx="6"/>
            <a:endCxn id="15" idx="2"/>
          </p:cNvCxnSpPr>
          <p:nvPr/>
        </p:nvCxnSpPr>
        <p:spPr>
          <a:xfrm flipV="1">
            <a:off x="3604070" y="1378604"/>
            <a:ext cx="42515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A6131285-5B0B-6179-4E79-CE677422EB53}"/>
              </a:ext>
            </a:extLst>
          </p:cNvPr>
          <p:cNvSpPr/>
          <p:nvPr/>
        </p:nvSpPr>
        <p:spPr>
          <a:xfrm>
            <a:off x="4029227" y="2245433"/>
            <a:ext cx="1003913" cy="1267255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>
                <a:solidFill>
                  <a:schemeClr val="tx1"/>
                </a:solidFill>
              </a:rPr>
              <a:t>Jatheon</a:t>
            </a:r>
            <a:r>
              <a:rPr lang="en-US" sz="1100" dirty="0">
                <a:solidFill>
                  <a:schemeClr val="tx1"/>
                </a:solidFill>
              </a:rPr>
              <a:t> Cloud Archive </a:t>
            </a:r>
            <a:r>
              <a:rPr lang="en-US" sz="1100">
                <a:solidFill>
                  <a:schemeClr val="tx1"/>
                </a:solidFill>
              </a:rPr>
              <a:t>Service domain.</a:t>
            </a:r>
            <a:r>
              <a:rPr lang="en-US" sz="1100" dirty="0">
                <a:solidFill>
                  <a:schemeClr val="tx1"/>
                </a:solidFill>
              </a:rPr>
              <a:t>org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Infinite Storage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280EDD6-F757-94A8-A531-768203CE074C}"/>
              </a:ext>
            </a:extLst>
          </p:cNvPr>
          <p:cNvCxnSpPr>
            <a:cxnSpLocks/>
          </p:cNvCxnSpPr>
          <p:nvPr/>
        </p:nvCxnSpPr>
        <p:spPr>
          <a:xfrm>
            <a:off x="3771900" y="2879060"/>
            <a:ext cx="25732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F861735-A063-79FD-A4C3-B740C7033101}"/>
              </a:ext>
            </a:extLst>
          </p:cNvPr>
          <p:cNvCxnSpPr>
            <a:cxnSpLocks/>
          </p:cNvCxnSpPr>
          <p:nvPr/>
        </p:nvCxnSpPr>
        <p:spPr>
          <a:xfrm>
            <a:off x="3771900" y="1378604"/>
            <a:ext cx="0" cy="15004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lowchart: Magnetic Disk 23">
            <a:extLst>
              <a:ext uri="{FF2B5EF4-FFF2-40B4-BE49-F238E27FC236}">
                <a16:creationId xmlns:a16="http://schemas.microsoft.com/office/drawing/2014/main" id="{6D325355-9BAF-453B-2F9C-B0CD03BACED8}"/>
              </a:ext>
            </a:extLst>
          </p:cNvPr>
          <p:cNvSpPr/>
          <p:nvPr/>
        </p:nvSpPr>
        <p:spPr>
          <a:xfrm>
            <a:off x="5458299" y="722308"/>
            <a:ext cx="1003913" cy="1302062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>
                <a:solidFill>
                  <a:schemeClr val="tx1"/>
                </a:solidFill>
              </a:rPr>
              <a:t>SYSCloud</a:t>
            </a:r>
            <a:r>
              <a:rPr lang="en-US" sz="1100" dirty="0">
                <a:solidFill>
                  <a:schemeClr val="tx1"/>
                </a:solidFill>
              </a:rPr>
              <a:t> Mirror Backup for @domain.org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Infinite Storage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04D37ED-183F-4AA2-3AB9-BA0B2F7E5220}"/>
              </a:ext>
            </a:extLst>
          </p:cNvPr>
          <p:cNvCxnSpPr>
            <a:cxnSpLocks/>
            <a:stCxn id="15" idx="4"/>
            <a:endCxn id="24" idx="2"/>
          </p:cNvCxnSpPr>
          <p:nvPr/>
        </p:nvCxnSpPr>
        <p:spPr>
          <a:xfrm flipV="1">
            <a:off x="5033141" y="1373339"/>
            <a:ext cx="425158" cy="52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41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6</cp:revision>
  <dcterms:created xsi:type="dcterms:W3CDTF">2022-10-15T22:30:20Z</dcterms:created>
  <dcterms:modified xsi:type="dcterms:W3CDTF">2023-07-12T15:10:34Z</dcterms:modified>
</cp:coreProperties>
</file>